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20"/>
  </p:notesMasterIdLst>
  <p:sldIdLst>
    <p:sldId id="256" r:id="rId2"/>
    <p:sldId id="263" r:id="rId3"/>
    <p:sldId id="264" r:id="rId4"/>
    <p:sldId id="265" r:id="rId5"/>
    <p:sldId id="269" r:id="rId6"/>
    <p:sldId id="278" r:id="rId7"/>
    <p:sldId id="270" r:id="rId8"/>
    <p:sldId id="271" r:id="rId9"/>
    <p:sldId id="272" r:id="rId10"/>
    <p:sldId id="273" r:id="rId11"/>
    <p:sldId id="274" r:id="rId12"/>
    <p:sldId id="275" r:id="rId13"/>
    <p:sldId id="279" r:id="rId14"/>
    <p:sldId id="280" r:id="rId15"/>
    <p:sldId id="276" r:id="rId16"/>
    <p:sldId id="277" r:id="rId17"/>
    <p:sldId id="268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F387E-883E-4B8A-B657-64E666FB2864}" type="datetimeFigureOut">
              <a:rPr lang="en-US" altLang="zh-TW"/>
              <a:t>8/14/2017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BA18F-FE1F-44B4-9394-8E9754632800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92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BA18F-FE1F-44B4-9394-8E9754632800}" type="slidenum">
              <a:rPr lang="en-US" altLang="zh-TW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3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BA18F-FE1F-44B4-9394-8E9754632800}" type="slidenum">
              <a:rPr lang="en-US" altLang="zh-TW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92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BA18F-FE1F-44B4-9394-8E9754632800}" type="slidenum">
              <a:rPr lang="en-US" altLang="zh-TW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908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BA18F-FE1F-44B4-9394-8E9754632800}" type="slidenum">
              <a:rPr lang="en-US" altLang="zh-TW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6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BA18F-FE1F-44B4-9394-8E9754632800}" type="slidenum">
              <a:rPr lang="en-US" altLang="zh-TW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474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BA18F-FE1F-44B4-9394-8E9754632800}" type="slidenum">
              <a:rPr lang="en-US" altLang="zh-TW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51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41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2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5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3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5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4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31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35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2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100112526"/>
              </p:ext>
            </p:extLst>
          </p:nvPr>
        </p:nvSpPr>
        <p:spPr>
          <a:xfrm>
            <a:off x="1809750" y="819150"/>
            <a:ext cx="8637587" cy="2527866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br>
              <a:rPr lang="en-US" dirty="0">
                <a:latin typeface="+mj-ea"/>
                <a:cs typeface="+mj-ea"/>
              </a:rPr>
            </a:br>
            <a:r>
              <a:rPr lang="zh-TW" sz="4800"/>
              <a:t>第</a:t>
            </a:r>
            <a:r>
              <a:rPr lang="zh-TW" altLang="en-US" sz="4800"/>
              <a:t>六</a:t>
            </a:r>
            <a:r>
              <a:rPr lang="zh-TW" sz="4800"/>
              <a:t>周</a:t>
            </a:r>
            <a:r>
              <a:rPr lang="zh-TW" altLang="en-US" sz="4800">
                <a:latin typeface="新細明體"/>
                <a:ea typeface="新細明體"/>
              </a:rPr>
              <a:t>進度報告</a:t>
            </a:r>
            <a:endParaRPr lang="zh-TW" sz="4800">
              <a:latin typeface="新細明體"/>
              <a:ea typeface="新細明體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2780294398"/>
              </p:ext>
            </p:extLst>
          </p:nvPr>
        </p:nvSpPr>
        <p:spPr/>
        <p:txBody>
          <a:bodyPr vert="horz" lIns="91440" tIns="91440" rIns="91440" bIns="91440" rtlCol="0" anchor="t">
            <a:normAutofit/>
          </a:bodyPr>
          <a:lstStyle/>
          <a:p>
            <a:pPr algn="ctr"/>
            <a:r>
              <a:rPr lang="zh-TW" altLang="en-US" sz="2000">
                <a:latin typeface="新細明體"/>
                <a:ea typeface="新細明體"/>
              </a:rPr>
              <a:t>高醫實習生：連家興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723900"/>
            <a:ext cx="10212565" cy="56729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81450" y="2152650"/>
            <a:ext cx="801286" cy="4794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981450" y="2986558"/>
            <a:ext cx="3521075" cy="415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541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38" y="798121"/>
            <a:ext cx="10325837" cy="49830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0600" y="2556322"/>
            <a:ext cx="10234613" cy="5599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768475" y="3953545"/>
            <a:ext cx="6596063" cy="593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13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-95250"/>
            <a:ext cx="2834835" cy="6413121"/>
          </a:xfrm>
          <a:prstGeom prst="rect">
            <a:avLst/>
          </a:prstGeom>
        </p:spPr>
      </p:pic>
      <p:pic>
        <p:nvPicPr>
          <p:cNvPr id="6" name="圖片 6" descr="12.jpg"/>
          <p:cNvPicPr>
            <a:picLocks noChangeAspect="1"/>
          </p:cNvPicPr>
          <p:nvPr/>
        </p:nvPicPr>
        <p:blipFill rotWithShape="1">
          <a:blip r:embed="rId3"/>
          <a:srcRect l="4095" t="-287" r="4409"/>
          <a:stretch/>
        </p:blipFill>
        <p:spPr>
          <a:xfrm>
            <a:off x="3448050" y="342900"/>
            <a:ext cx="9346272" cy="56222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09625" y="3028950"/>
            <a:ext cx="2266950" cy="8178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448050" y="3714750"/>
            <a:ext cx="1928880" cy="817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431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2017_08_14_08.28.29.png"/>
          <p:cNvPicPr>
            <a:picLocks noChangeAspect="1"/>
          </p:cNvPicPr>
          <p:nvPr/>
        </p:nvPicPr>
        <p:blipFill rotWithShape="1">
          <a:blip r:embed="rId2"/>
          <a:srcRect l="2599" t="2626" r="2653" b="8534"/>
          <a:stretch/>
        </p:blipFill>
        <p:spPr>
          <a:xfrm>
            <a:off x="835651" y="464632"/>
            <a:ext cx="9966362" cy="58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52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2017_08_14_08.29.43.png"/>
          <p:cNvPicPr>
            <a:picLocks noChangeAspect="1"/>
          </p:cNvPicPr>
          <p:nvPr/>
        </p:nvPicPr>
        <p:blipFill rotWithShape="1">
          <a:blip r:embed="rId2"/>
          <a:srcRect l="2753" t="2934" r="2906" b="8112"/>
          <a:stretch/>
        </p:blipFill>
        <p:spPr>
          <a:xfrm>
            <a:off x="870799" y="478933"/>
            <a:ext cx="9923486" cy="58481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19150" y="3457575"/>
            <a:ext cx="3554837" cy="527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659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314325"/>
            <a:ext cx="9602273" cy="62018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85825" y="5695950"/>
            <a:ext cx="9494078" cy="835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13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6" descr="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3905250"/>
            <a:ext cx="9231290" cy="1941517"/>
          </a:xfrm>
          <a:prstGeom prst="rect">
            <a:avLst/>
          </a:prstGeom>
        </p:spPr>
      </p:pic>
      <p:pic>
        <p:nvPicPr>
          <p:cNvPr id="14" name="圖片 14" descr="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754124"/>
            <a:ext cx="9478544" cy="2090670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2455169" y="897898"/>
            <a:ext cx="7402132" cy="171933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2405652" y="983958"/>
            <a:ext cx="7353838" cy="1661374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下 11"/>
          <p:cNvSpPr/>
          <p:nvPr/>
        </p:nvSpPr>
        <p:spPr>
          <a:xfrm>
            <a:off x="5895975" y="2714625"/>
            <a:ext cx="484632" cy="97840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762125" y="4719638"/>
            <a:ext cx="2090738" cy="8170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09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727132394"/>
              </p:ext>
            </p:extLst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>
                <a:latin typeface="新細明體"/>
                <a:ea typeface="新細明體"/>
              </a:rPr>
              <a:t>問題</a:t>
            </a:r>
            <a:endParaRPr lang="zh-TW" altLang="en-US">
              <a:latin typeface="新細明體"/>
              <a:ea typeface="新細明體"/>
            </a:endParaRPr>
          </a:p>
        </p:txBody>
      </p:sp>
      <p:pic>
        <p:nvPicPr>
          <p:cNvPr id="3" name="圖片 3" descr="2017_08_14_08.29.13.png"/>
          <p:cNvPicPr>
            <a:picLocks noChangeAspect="1"/>
          </p:cNvPicPr>
          <p:nvPr/>
        </p:nvPicPr>
        <p:blipFill rotWithShape="1">
          <a:blip r:embed="rId3"/>
          <a:srcRect l="2686" t="2613" r="2958" b="9026"/>
          <a:stretch/>
        </p:blipFill>
        <p:spPr>
          <a:xfrm>
            <a:off x="2314575" y="1266825"/>
            <a:ext cx="9606767" cy="56435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86000" y="4181475"/>
            <a:ext cx="3554837" cy="5270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60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373666862"/>
              </p:ext>
            </p:extLst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>
                <a:latin typeface="新細明體"/>
                <a:ea typeface="新細明體"/>
              </a:rPr>
              <a:t>結論與下周進度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4073900216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>
                <a:latin typeface="新細明體"/>
                <a:ea typeface="新細明體"/>
              </a:rPr>
              <a:t>結論</a:t>
            </a:r>
            <a:endParaRPr lang="zh-TW" altLang="en-US" sz="3200" dirty="0">
              <a:latin typeface="新細明體"/>
              <a:ea typeface="新細明體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新細明體"/>
                <a:ea typeface="新細明體"/>
              </a:rPr>
              <a:t>成功在</a:t>
            </a:r>
            <a:r>
              <a:rPr lang="zh-TW"/>
              <a:t>Zenbo</a:t>
            </a:r>
            <a:r>
              <a:rPr lang="zh-TW">
                <a:latin typeface="Calibri"/>
                <a:ea typeface="新細明體"/>
              </a:rPr>
              <a:t>上使用語音直接開啟程式</a:t>
            </a:r>
            <a:endParaRPr lang="zh-TW">
              <a:latin typeface="新細明體"/>
              <a:ea typeface="新細明體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新細明體"/>
                <a:ea typeface="新細明體"/>
              </a:rPr>
              <a:t>無法將全部程式都用語音呼叫</a:t>
            </a:r>
            <a:endParaRPr lang="zh-TW" altLang="en-US" dirty="0">
              <a:latin typeface="新細明體"/>
              <a:ea typeface="新細明體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>
                <a:latin typeface="新細明體"/>
                <a:ea typeface="新細明體"/>
              </a:rPr>
              <a:t>下週進度</a:t>
            </a:r>
            <a:endParaRPr lang="zh-TW" altLang="en-US" sz="3200" dirty="0">
              <a:latin typeface="新細明體"/>
              <a:ea typeface="新細明體"/>
            </a:endParaRPr>
          </a:p>
          <a:p>
            <a:pPr>
              <a:lnSpc>
                <a:spcPct val="150000"/>
              </a:lnSpc>
            </a:pPr>
            <a:r>
              <a:rPr lang="zh-TW" altLang="en-US">
                <a:latin typeface="新細明體"/>
                <a:ea typeface="新細明體"/>
              </a:rPr>
              <a:t>繼續嘗試用語音開啟程式</a:t>
            </a:r>
            <a:endParaRPr lang="zh-TW" altLang="en-US" dirty="0">
              <a:latin typeface="新細明體"/>
              <a:ea typeface="新細明體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新細明體"/>
              <a:ea typeface="新細明體"/>
            </a:endParaRPr>
          </a:p>
          <a:p>
            <a:endParaRPr lang="zh-TW" altLang="en-US" sz="3200" dirty="0">
              <a:latin typeface="新細明體"/>
              <a:ea typeface="新細明體"/>
            </a:endParaRPr>
          </a:p>
          <a:p>
            <a:endParaRPr lang="zh-TW" altLang="en-US" dirty="0">
              <a:latin typeface="新細明體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339695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867023302"/>
              </p:ext>
            </p:extLst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>
                <a:latin typeface="新細明體"/>
                <a:ea typeface="新細明體"/>
              </a:rPr>
              <a:t>大綱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250092272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>
                <a:latin typeface="新細明體"/>
                <a:ea typeface="新細明體"/>
              </a:rPr>
              <a:t>本週進度</a:t>
            </a:r>
            <a:endParaRPr lang="zh-TW" altLang="en-US" sz="3200" dirty="0">
              <a:latin typeface="新細明體"/>
              <a:ea typeface="新細明體"/>
            </a:endParaRPr>
          </a:p>
          <a:p>
            <a:pPr>
              <a:lnSpc>
                <a:spcPct val="150000"/>
              </a:lnSpc>
            </a:pPr>
            <a:r>
              <a:rPr lang="zh-TW" altLang="en-US" sz="3200">
                <a:latin typeface="新細明體"/>
                <a:ea typeface="新細明體"/>
              </a:rPr>
              <a:t>問題</a:t>
            </a:r>
          </a:p>
          <a:p>
            <a:pPr>
              <a:lnSpc>
                <a:spcPct val="150000"/>
              </a:lnSpc>
            </a:pPr>
            <a:r>
              <a:rPr lang="zh-TW" altLang="en-US" sz="3200">
                <a:latin typeface="新細明體"/>
                <a:ea typeface="新細明體"/>
              </a:rPr>
              <a:t>結論與下周進度</a:t>
            </a:r>
          </a:p>
        </p:txBody>
      </p:sp>
    </p:spTree>
    <p:extLst>
      <p:ext uri="{BB962C8B-B14F-4D97-AF65-F5344CB8AC3E}">
        <p14:creationId xmlns:p14="http://schemas.microsoft.com/office/powerpoint/2010/main" val="427000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1860962407"/>
              </p:ext>
            </p:extLst>
          </p:nvPr>
        </p:nvSpPr>
        <p:spPr/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zh-TW" altLang="en-US" sz="4800">
                <a:latin typeface="新細明體"/>
                <a:ea typeface="新細明體"/>
              </a:rPr>
              <a:t>本週進度</a:t>
            </a:r>
          </a:p>
        </p:txBody>
      </p:sp>
    </p:spTree>
    <p:extLst>
      <p:ext uri="{BB962C8B-B14F-4D97-AF65-F5344CB8AC3E}">
        <p14:creationId xmlns:p14="http://schemas.microsoft.com/office/powerpoint/2010/main" val="11039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2377832676"/>
              </p:ext>
            </p:extLst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>
                <a:latin typeface="新細明體"/>
                <a:ea typeface="新細明體"/>
              </a:rPr>
              <a:t>語音開啟程式</a:t>
            </a:r>
            <a:endParaRPr lang="zh-TW" altLang="en-US" sz="4800" dirty="0">
              <a:latin typeface="新細明體"/>
              <a:ea typeface="新細明體"/>
            </a:endParaRPr>
          </a:p>
        </p:txBody>
      </p:sp>
      <p:pic>
        <p:nvPicPr>
          <p:cNvPr id="3" name="screenrecorder.20170814082338">
            <a:hlinkClick r:id="" action="ppaction://media"/>
            <a:extLst>
              <a:ext uri="{FF2B5EF4-FFF2-40B4-BE49-F238E27FC236}">
                <a16:creationId xmlns:a16="http://schemas.microsoft.com/office/drawing/2014/main" id="{7D159CF5-BADF-4006-87D3-5C74C2CAA5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35" end="26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8556" y="1551464"/>
            <a:ext cx="8126939" cy="50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4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45" y="529002"/>
            <a:ext cx="11533142" cy="578924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256713" y="868363"/>
            <a:ext cx="2492867" cy="5486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05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47725"/>
            <a:ext cx="11722182" cy="533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3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2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914400"/>
            <a:ext cx="11719194" cy="46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9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285875"/>
            <a:ext cx="10244941" cy="51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2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666750"/>
            <a:ext cx="7250805" cy="3883578"/>
          </a:xfrm>
          <a:prstGeom prst="rect">
            <a:avLst/>
          </a:prstGeom>
        </p:spPr>
      </p:pic>
      <p:pic>
        <p:nvPicPr>
          <p:cNvPr id="6" name="圖片 6" descr="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1419225"/>
            <a:ext cx="5012341" cy="54106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0700" y="1333500"/>
            <a:ext cx="1236663" cy="6890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914775" y="1333500"/>
            <a:ext cx="1059579" cy="688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372725" y="1352550"/>
            <a:ext cx="1429221" cy="7207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64</Words>
  <Application>Microsoft Office PowerPoint</Application>
  <PresentationFormat>寬螢幕</PresentationFormat>
  <Paragraphs>22</Paragraphs>
  <Slides>18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Office 佈景主題</vt:lpstr>
      <vt:lpstr> 第六周進度報告</vt:lpstr>
      <vt:lpstr>大綱</vt:lpstr>
      <vt:lpstr>本週進度</vt:lpstr>
      <vt:lpstr>語音開啟程式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問題</vt:lpstr>
      <vt:lpstr>結論與下周進度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鄭宜崴</cp:lastModifiedBy>
  <cp:revision>52</cp:revision>
  <dcterms:created xsi:type="dcterms:W3CDTF">2016-01-13T19:04:32Z</dcterms:created>
  <dcterms:modified xsi:type="dcterms:W3CDTF">2017-08-14T00:47:53Z</dcterms:modified>
</cp:coreProperties>
</file>